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09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B1DE-B96E-4876-9923-F80973216337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D42F0-0585-45E2-AEA8-D54A1031D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10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D42F0-0585-45E2-AEA8-D54A1031DD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192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56C390-84D5-4003-8DD5-C46065606FEC}" type="datetimeFigureOut">
              <a:rPr lang="en-US" smtClean="0"/>
              <a:pPr/>
              <a:t>06-Oct-2015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28E8F9-8C5B-45DD-984C-AD21BA049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ezviz7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ftp://115.69.211.5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2400" b="0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Project</a:t>
            </a:r>
            <a:r>
              <a:rPr lang="en-US" sz="2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b="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Live </a:t>
            </a:r>
            <a:r>
              <a:rPr lang="en-US" sz="2400" b="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Video </a:t>
            </a:r>
            <a:r>
              <a:rPr lang="en-US" sz="2400" b="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Streaming and Skype Video Call using CC camera, Webcam, LED TV and Internet/Intranet. </a:t>
            </a:r>
            <a:endParaRPr lang="en-US" sz="2400" b="0" i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0995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Objective</a:t>
            </a:r>
          </a:p>
          <a:p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 monitoring Overall activities of 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NML Workshop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V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ia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CC Camera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 LED TV (42”).</a:t>
            </a:r>
            <a:endParaRPr lang="en-US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Mechanics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Supervisor,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floor Engineer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 other official personnel can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share their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roblems/Experience/Views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with one another via Skype.</a:t>
            </a:r>
          </a:p>
          <a:p>
            <a:pPr marL="137160" indent="0">
              <a:buNone/>
            </a:pPr>
            <a:endParaRPr lang="en-US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1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86799" cy="6553200"/>
          </a:xfrm>
        </p:spPr>
        <p:txBody>
          <a:bodyPr numCol="1">
            <a:norm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 better video streaming (full motion),please use our  following local Address or local LAN with browser(Firefox): </a:t>
            </a:r>
          </a:p>
          <a:p>
            <a:pPr lvl="1"/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CSD Tongi:</a:t>
            </a:r>
            <a:r>
              <a:rPr lang="en-US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172.16.3.90</a:t>
            </a:r>
          </a:p>
          <a:p>
            <a:pPr lvl="1"/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CSD </a:t>
            </a: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Madanpur: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172.16.3.254</a:t>
            </a:r>
          </a:p>
          <a:p>
            <a:pPr lvl="1"/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SCV Konabari: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172.16.0.207</a:t>
            </a:r>
          </a:p>
          <a:p>
            <a:pPr lvl="1"/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CSD Jessore: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172.16.0.203</a:t>
            </a:r>
          </a:p>
          <a:p>
            <a:pPr lvl="1"/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CSD Bogra: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103.229.46.18</a:t>
            </a:r>
          </a:p>
          <a:p>
            <a:pPr lvl="1"/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CSD Sylhet: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115.69.214.90</a:t>
            </a:r>
          </a:p>
          <a:p>
            <a:pPr marL="585216" lvl="1" indent="0">
              <a:buNone/>
            </a:pP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en-US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85216" lvl="1" indent="0">
              <a:buNone/>
            </a:pP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Guest   </a:t>
            </a: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:123456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/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800" b="1" i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800" b="1" i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800" b="1" i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For 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any query please contact IT Dept. of NML Service and  Parts.                             </a:t>
            </a:r>
            <a:r>
              <a:rPr lang="en-US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               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Hot Line:01713140222</a:t>
            </a:r>
            <a:endParaRPr lang="en-US" sz="1800" b="1" dirty="0">
              <a:solidFill>
                <a:schemeClr val="bg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4343400" cy="271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270"/>
            <a:ext cx="4247908" cy="2899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76200" y="304800"/>
            <a:ext cx="9144000" cy="685799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CSD </a:t>
            </a:r>
            <a:r>
              <a:rPr lang="en-US" sz="4000" b="1" dirty="0" smtClean="0">
                <a:solidFill>
                  <a:schemeClr val="bg1"/>
                </a:solidFill>
              </a:rPr>
              <a:t>BOGRA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7" y="1143001"/>
            <a:ext cx="4172803" cy="2819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19" y="1156447"/>
            <a:ext cx="4267200" cy="28059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" y="4495800"/>
            <a:ext cx="39212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1</a:t>
            </a:r>
            <a:r>
              <a:rPr lang="en-US" sz="1900" dirty="0" smtClean="0">
                <a:solidFill>
                  <a:schemeClr val="bg1"/>
                </a:solidFill>
              </a:rPr>
              <a:t>: </a:t>
            </a:r>
            <a:r>
              <a:rPr lang="en-US" sz="1900" dirty="0" smtClean="0">
                <a:solidFill>
                  <a:schemeClr val="bg1"/>
                </a:solidFill>
              </a:rPr>
              <a:t>Live streaming of  </a:t>
            </a:r>
            <a:r>
              <a:rPr lang="en-US" sz="1900" dirty="0" smtClean="0">
                <a:solidFill>
                  <a:schemeClr val="bg1"/>
                </a:solidFill>
              </a:rPr>
              <a:t>Six Major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NML </a:t>
            </a:r>
            <a:r>
              <a:rPr lang="en-US" sz="1900" dirty="0" smtClean="0">
                <a:solidFill>
                  <a:schemeClr val="bg1"/>
                </a:solidFill>
              </a:rPr>
              <a:t>WS  Activities   shown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     </a:t>
            </a:r>
            <a:r>
              <a:rPr lang="en-US" sz="1900" dirty="0" smtClean="0">
                <a:solidFill>
                  <a:schemeClr val="bg1"/>
                </a:solidFill>
              </a:rPr>
              <a:t>in </a:t>
            </a:r>
            <a:r>
              <a:rPr lang="en-US" sz="1900" dirty="0" smtClean="0">
                <a:solidFill>
                  <a:schemeClr val="bg1"/>
                </a:solidFill>
              </a:rPr>
              <a:t>a </a:t>
            </a:r>
            <a:r>
              <a:rPr lang="en-US" sz="1900" dirty="0" smtClean="0">
                <a:solidFill>
                  <a:schemeClr val="bg1"/>
                </a:solidFill>
              </a:rPr>
              <a:t>Single </a:t>
            </a:r>
            <a:r>
              <a:rPr lang="en-US" sz="1900" dirty="0" smtClean="0">
                <a:solidFill>
                  <a:schemeClr val="bg1"/>
                </a:solidFill>
              </a:rPr>
              <a:t>Monitor.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4495800"/>
            <a:ext cx="337303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2</a:t>
            </a:r>
            <a:r>
              <a:rPr lang="en-US" sz="1900" dirty="0" smtClean="0">
                <a:solidFill>
                  <a:schemeClr val="bg1"/>
                </a:solidFill>
              </a:rPr>
              <a:t>: Skype </a:t>
            </a:r>
            <a:r>
              <a:rPr lang="en-US" sz="1900" dirty="0">
                <a:solidFill>
                  <a:schemeClr val="bg1"/>
                </a:solidFill>
              </a:rPr>
              <a:t>with CSD </a:t>
            </a:r>
            <a:r>
              <a:rPr lang="en-US" sz="1900" dirty="0" smtClean="0">
                <a:solidFill>
                  <a:schemeClr val="bg1"/>
                </a:solidFill>
              </a:rPr>
              <a:t>jessore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CSD JESSORE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71600"/>
            <a:ext cx="426720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3434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4876800"/>
            <a:ext cx="373591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2: Skype with </a:t>
            </a:r>
            <a:r>
              <a:rPr lang="en-US" sz="1900" dirty="0" smtClean="0">
                <a:solidFill>
                  <a:schemeClr val="bg1"/>
                </a:solidFill>
              </a:rPr>
              <a:t>SCV konabari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724400"/>
            <a:ext cx="39212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1</a:t>
            </a:r>
            <a:r>
              <a:rPr lang="en-US" sz="1900" dirty="0" smtClean="0">
                <a:solidFill>
                  <a:schemeClr val="bg1"/>
                </a:solidFill>
              </a:rPr>
              <a:t>: </a:t>
            </a:r>
            <a:r>
              <a:rPr lang="en-US" sz="1900" dirty="0" smtClean="0">
                <a:solidFill>
                  <a:schemeClr val="bg1"/>
                </a:solidFill>
              </a:rPr>
              <a:t>Live streaming of  </a:t>
            </a:r>
            <a:r>
              <a:rPr lang="en-US" sz="1900" dirty="0" smtClean="0">
                <a:solidFill>
                  <a:schemeClr val="bg1"/>
                </a:solidFill>
              </a:rPr>
              <a:t>Six Major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NML </a:t>
            </a:r>
            <a:r>
              <a:rPr lang="en-US" sz="1900" dirty="0" smtClean="0">
                <a:solidFill>
                  <a:schemeClr val="bg1"/>
                </a:solidFill>
              </a:rPr>
              <a:t>WS  Activities   shown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     </a:t>
            </a:r>
            <a:r>
              <a:rPr lang="en-US" sz="1900" dirty="0" smtClean="0">
                <a:solidFill>
                  <a:schemeClr val="bg1"/>
                </a:solidFill>
              </a:rPr>
              <a:t>in </a:t>
            </a:r>
            <a:r>
              <a:rPr lang="en-US" sz="1900" dirty="0" smtClean="0">
                <a:solidFill>
                  <a:schemeClr val="bg1"/>
                </a:solidFill>
              </a:rPr>
              <a:t>a </a:t>
            </a:r>
            <a:r>
              <a:rPr lang="en-US" sz="1900" dirty="0" smtClean="0">
                <a:solidFill>
                  <a:schemeClr val="bg1"/>
                </a:solidFill>
              </a:rPr>
              <a:t>Single </a:t>
            </a:r>
            <a:r>
              <a:rPr lang="en-US" sz="1900" dirty="0" smtClean="0">
                <a:solidFill>
                  <a:schemeClr val="bg1"/>
                </a:solidFill>
              </a:rPr>
              <a:t>Monitor.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CSD MADONPUR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457700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4114799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4648200"/>
            <a:ext cx="411479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Pic 2: Skype with </a:t>
            </a:r>
            <a:r>
              <a:rPr lang="en-US" sz="1900" dirty="0" smtClean="0">
                <a:solidFill>
                  <a:schemeClr val="bg1"/>
                </a:solidFill>
              </a:rPr>
              <a:t>CSD Bogra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95800"/>
            <a:ext cx="39212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1</a:t>
            </a:r>
            <a:r>
              <a:rPr lang="en-US" sz="1900" dirty="0" smtClean="0">
                <a:solidFill>
                  <a:schemeClr val="bg1"/>
                </a:solidFill>
              </a:rPr>
              <a:t>: </a:t>
            </a:r>
            <a:r>
              <a:rPr lang="en-US" sz="1900" dirty="0" smtClean="0">
                <a:solidFill>
                  <a:schemeClr val="bg1"/>
                </a:solidFill>
              </a:rPr>
              <a:t>Live streaming of  </a:t>
            </a:r>
            <a:r>
              <a:rPr lang="en-US" sz="1900" dirty="0" smtClean="0">
                <a:solidFill>
                  <a:schemeClr val="bg1"/>
                </a:solidFill>
              </a:rPr>
              <a:t>Six Major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NML </a:t>
            </a:r>
            <a:r>
              <a:rPr lang="en-US" sz="1900" dirty="0" smtClean="0">
                <a:solidFill>
                  <a:schemeClr val="bg1"/>
                </a:solidFill>
              </a:rPr>
              <a:t>WS  Activities   shown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     </a:t>
            </a:r>
            <a:r>
              <a:rPr lang="en-US" sz="1900" dirty="0" smtClean="0">
                <a:solidFill>
                  <a:schemeClr val="bg1"/>
                </a:solidFill>
              </a:rPr>
              <a:t>in </a:t>
            </a:r>
            <a:r>
              <a:rPr lang="en-US" sz="1900" dirty="0" smtClean="0">
                <a:solidFill>
                  <a:schemeClr val="bg1"/>
                </a:solidFill>
              </a:rPr>
              <a:t>a </a:t>
            </a:r>
            <a:r>
              <a:rPr lang="en-US" sz="1900" dirty="0" smtClean="0">
                <a:solidFill>
                  <a:schemeClr val="bg1"/>
                </a:solidFill>
              </a:rPr>
              <a:t>Single </a:t>
            </a:r>
            <a:r>
              <a:rPr lang="en-US" sz="1900" dirty="0" smtClean="0">
                <a:solidFill>
                  <a:schemeClr val="bg1"/>
                </a:solidFill>
              </a:rPr>
              <a:t>Monitor.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1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CSD TONGI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381500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8862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1264" y="4875335"/>
            <a:ext cx="4114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Pic 2: Skype with </a:t>
            </a:r>
            <a:r>
              <a:rPr lang="en-US" sz="1900" dirty="0" smtClean="0">
                <a:solidFill>
                  <a:schemeClr val="bg1"/>
                </a:solidFill>
              </a:rPr>
              <a:t>SCV Konabari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724400"/>
            <a:ext cx="39212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1</a:t>
            </a:r>
            <a:r>
              <a:rPr lang="en-US" sz="1900" dirty="0" smtClean="0">
                <a:solidFill>
                  <a:schemeClr val="bg1"/>
                </a:solidFill>
              </a:rPr>
              <a:t>: </a:t>
            </a:r>
            <a:r>
              <a:rPr lang="en-US" sz="1900" dirty="0" smtClean="0">
                <a:solidFill>
                  <a:schemeClr val="bg1"/>
                </a:solidFill>
              </a:rPr>
              <a:t>Live streaming of  </a:t>
            </a:r>
            <a:r>
              <a:rPr lang="en-US" sz="1900" dirty="0" smtClean="0">
                <a:solidFill>
                  <a:schemeClr val="bg1"/>
                </a:solidFill>
              </a:rPr>
              <a:t>Six Major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NML </a:t>
            </a:r>
            <a:r>
              <a:rPr lang="en-US" sz="1900" dirty="0" smtClean="0">
                <a:solidFill>
                  <a:schemeClr val="bg1"/>
                </a:solidFill>
              </a:rPr>
              <a:t>WS  Activities   shown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     </a:t>
            </a:r>
            <a:r>
              <a:rPr lang="en-US" sz="1900" dirty="0" smtClean="0">
                <a:solidFill>
                  <a:schemeClr val="bg1"/>
                </a:solidFill>
              </a:rPr>
              <a:t>in </a:t>
            </a:r>
            <a:r>
              <a:rPr lang="en-US" sz="1900" dirty="0" smtClean="0">
                <a:solidFill>
                  <a:schemeClr val="bg1"/>
                </a:solidFill>
              </a:rPr>
              <a:t>a </a:t>
            </a:r>
            <a:r>
              <a:rPr lang="en-US" sz="1900" dirty="0" smtClean="0">
                <a:solidFill>
                  <a:schemeClr val="bg1"/>
                </a:solidFill>
              </a:rPr>
              <a:t>Single </a:t>
            </a:r>
            <a:r>
              <a:rPr lang="en-US" sz="1900" dirty="0" smtClean="0">
                <a:solidFill>
                  <a:schemeClr val="bg1"/>
                </a:solidFill>
              </a:rPr>
              <a:t>Monitor.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0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SCV KONABARI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3053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1"/>
            <a:ext cx="4343400" cy="2895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3456" y="4591320"/>
            <a:ext cx="43434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Pic 2: Skype with </a:t>
            </a:r>
            <a:r>
              <a:rPr lang="en-US" sz="1900" dirty="0" smtClean="0">
                <a:solidFill>
                  <a:schemeClr val="bg1"/>
                </a:solidFill>
              </a:rPr>
              <a:t>CSD Jessore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495800"/>
            <a:ext cx="39212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1</a:t>
            </a:r>
            <a:r>
              <a:rPr lang="en-US" sz="1900" dirty="0" smtClean="0">
                <a:solidFill>
                  <a:schemeClr val="bg1"/>
                </a:solidFill>
              </a:rPr>
              <a:t>: </a:t>
            </a:r>
            <a:r>
              <a:rPr lang="en-US" sz="1900" dirty="0" smtClean="0">
                <a:solidFill>
                  <a:schemeClr val="bg1"/>
                </a:solidFill>
              </a:rPr>
              <a:t>Live streaming of  </a:t>
            </a:r>
            <a:r>
              <a:rPr lang="en-US" sz="1900" dirty="0" smtClean="0">
                <a:solidFill>
                  <a:schemeClr val="bg1"/>
                </a:solidFill>
              </a:rPr>
              <a:t>Six Major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NML </a:t>
            </a:r>
            <a:r>
              <a:rPr lang="en-US" sz="1900" dirty="0" smtClean="0">
                <a:solidFill>
                  <a:schemeClr val="bg1"/>
                </a:solidFill>
              </a:rPr>
              <a:t>WS  Activities   shown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     </a:t>
            </a:r>
            <a:r>
              <a:rPr lang="en-US" sz="1900" dirty="0" smtClean="0">
                <a:solidFill>
                  <a:schemeClr val="bg1"/>
                </a:solidFill>
              </a:rPr>
              <a:t>in </a:t>
            </a:r>
            <a:r>
              <a:rPr lang="en-US" sz="1900" dirty="0" smtClean="0">
                <a:solidFill>
                  <a:schemeClr val="bg1"/>
                </a:solidFill>
              </a:rPr>
              <a:t>a </a:t>
            </a:r>
            <a:r>
              <a:rPr lang="en-US" sz="1900" dirty="0" smtClean="0">
                <a:solidFill>
                  <a:schemeClr val="bg1"/>
                </a:solidFill>
              </a:rPr>
              <a:t>Single </a:t>
            </a:r>
            <a:r>
              <a:rPr lang="en-US" sz="1900" dirty="0" smtClean="0">
                <a:solidFill>
                  <a:schemeClr val="bg1"/>
                </a:solidFill>
              </a:rPr>
              <a:t>Monitor.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CSD SYLHET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9" y="1524000"/>
            <a:ext cx="436033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2672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5133" y="4888160"/>
            <a:ext cx="434340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Pic 2: Skype with CSD </a:t>
            </a:r>
            <a:r>
              <a:rPr lang="en-US" sz="1900" dirty="0" err="1" smtClean="0">
                <a:solidFill>
                  <a:schemeClr val="bg1"/>
                </a:solidFill>
              </a:rPr>
              <a:t>Rajshahi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876800"/>
            <a:ext cx="392126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Pic 1</a:t>
            </a:r>
            <a:r>
              <a:rPr lang="en-US" sz="1900" dirty="0" smtClean="0">
                <a:solidFill>
                  <a:schemeClr val="bg1"/>
                </a:solidFill>
              </a:rPr>
              <a:t>: </a:t>
            </a:r>
            <a:r>
              <a:rPr lang="en-US" sz="1900" dirty="0" smtClean="0">
                <a:solidFill>
                  <a:schemeClr val="bg1"/>
                </a:solidFill>
              </a:rPr>
              <a:t>Live streaming of  </a:t>
            </a:r>
            <a:r>
              <a:rPr lang="en-US" sz="1900" dirty="0" smtClean="0">
                <a:solidFill>
                  <a:schemeClr val="bg1"/>
                </a:solidFill>
              </a:rPr>
              <a:t>Six Major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NML </a:t>
            </a:r>
            <a:r>
              <a:rPr lang="en-US" sz="1900" dirty="0" smtClean="0">
                <a:solidFill>
                  <a:schemeClr val="bg1"/>
                </a:solidFill>
              </a:rPr>
              <a:t>WS  Activities   shown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     </a:t>
            </a:r>
            <a:r>
              <a:rPr lang="en-US" sz="1900" dirty="0" smtClean="0">
                <a:solidFill>
                  <a:schemeClr val="bg1"/>
                </a:solidFill>
              </a:rPr>
              <a:t>in </a:t>
            </a:r>
            <a:r>
              <a:rPr lang="en-US" sz="1900" dirty="0" smtClean="0">
                <a:solidFill>
                  <a:schemeClr val="bg1"/>
                </a:solidFill>
              </a:rPr>
              <a:t>a </a:t>
            </a:r>
            <a:r>
              <a:rPr lang="en-US" sz="1900" dirty="0" smtClean="0">
                <a:solidFill>
                  <a:schemeClr val="bg1"/>
                </a:solidFill>
              </a:rPr>
              <a:t>Single </a:t>
            </a:r>
            <a:r>
              <a:rPr lang="en-US" sz="1900" dirty="0" smtClean="0">
                <a:solidFill>
                  <a:schemeClr val="bg1"/>
                </a:solidFill>
              </a:rPr>
              <a:t>Monitor.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7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Important Notes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Autofit/>
          </a:bodyPr>
          <a:lstStyle/>
          <a:p>
            <a:endParaRPr lang="en-US" sz="16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From any network and any where, you can see/view live streaming of our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Six(6) major </a:t>
            </a:r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workshop, please go to the below website: 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://www.</a:t>
            </a:r>
            <a:r>
              <a:rPr lang="en-US" sz="1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ezviz</a:t>
            </a: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7.com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then click on </a:t>
            </a:r>
            <a:r>
              <a:rPr lang="en-US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login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option. 	</a:t>
            </a:r>
          </a:p>
          <a:p>
            <a:pPr marL="137160" indent="0">
              <a:buNone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use user name: </a:t>
            </a:r>
            <a:r>
              <a:rPr lang="en-US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e_kabir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and password:</a:t>
            </a:r>
            <a:r>
              <a:rPr lang="en-US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EK12345</a:t>
            </a:r>
          </a:p>
          <a:p>
            <a:pPr marL="137160" indent="0">
              <a:buNone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 to the gallery option and view the live camera one after one .</a:t>
            </a:r>
          </a:p>
          <a:p>
            <a:endParaRPr lang="en-US" sz="1600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Login Screen                                                Live Video Streaming </a:t>
            </a:r>
            <a:endParaRPr lang="en-US" sz="1600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5989"/>
            <a:ext cx="4267200" cy="3476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85989"/>
            <a:ext cx="4114800" cy="3476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05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964"/>
            <a:ext cx="8229600" cy="6074036"/>
          </a:xfrm>
        </p:spPr>
        <p:txBody>
          <a:bodyPr/>
          <a:lstStyle/>
          <a:p>
            <a:endParaRPr lang="en-US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See/view this live Streaming on your 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android or I phone </a:t>
            </a:r>
            <a:r>
              <a:rPr lang="en-US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18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eizviz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apps</a:t>
            </a:r>
            <a:r>
              <a:rPr lang="en-US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you can download this apps from ftp site: 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ftp://115.69.211.52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 go to </a:t>
            </a:r>
            <a:r>
              <a:rPr lang="en-US" sz="18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shareall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then </a:t>
            </a:r>
            <a:r>
              <a:rPr lang="en-US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folder 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IT(ftp://115.69.211.52/Shareall/IT/)</a:t>
            </a:r>
            <a:r>
              <a:rPr lang="en-US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1800" i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username: </a:t>
            </a:r>
            <a:r>
              <a:rPr lang="en-US" sz="18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shareall</a:t>
            </a:r>
            <a:r>
              <a:rPr lang="en-US" sz="18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and password:</a:t>
            </a:r>
            <a:r>
              <a:rPr lang="en-US" sz="18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123456</a:t>
            </a:r>
          </a:p>
          <a:p>
            <a:endParaRPr lang="en-US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Mobile View using </a:t>
            </a:r>
            <a:r>
              <a:rPr lang="en-US" sz="1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ezviz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apps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1324"/>
            <a:ext cx="3810000" cy="288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21324"/>
            <a:ext cx="3733800" cy="2888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9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572</TotalTime>
  <Words>348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Project  Live Video Streaming and Skype Video Call using CC camera, Webcam, LED TV and Internet/Intranet. </vt:lpstr>
      <vt:lpstr>Slide 2</vt:lpstr>
      <vt:lpstr>CSD JESSORE</vt:lpstr>
      <vt:lpstr>CSD MADONPUR</vt:lpstr>
      <vt:lpstr>CSD TONGI</vt:lpstr>
      <vt:lpstr>SCV KONABARI</vt:lpstr>
      <vt:lpstr>CSD SYLHET</vt:lpstr>
      <vt:lpstr>Important Notes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CSD Bogra</dc:title>
  <dc:creator>Administrator</dc:creator>
  <cp:lastModifiedBy>Administrator</cp:lastModifiedBy>
  <cp:revision>82</cp:revision>
  <dcterms:created xsi:type="dcterms:W3CDTF">2015-09-19T11:26:17Z</dcterms:created>
  <dcterms:modified xsi:type="dcterms:W3CDTF">2015-10-06T11:18:58Z</dcterms:modified>
</cp:coreProperties>
</file>